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84F36D-5ECA-47FA-A8E9-903850F25EB7}" v="10" dt="2021-12-09T17:30:27.0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2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jamin Hanson" userId="df68d629-235b-4f76-9ad2-5da2620e892e" providerId="ADAL" clId="{DC84F36D-5ECA-47FA-A8E9-903850F25EB7}"/>
    <pc:docChg chg="undo custSel addSld modSld">
      <pc:chgData name="Benjamin Hanson" userId="df68d629-235b-4f76-9ad2-5da2620e892e" providerId="ADAL" clId="{DC84F36D-5ECA-47FA-A8E9-903850F25EB7}" dt="2021-12-09T17:30:33.624" v="208" actId="26606"/>
      <pc:docMkLst>
        <pc:docMk/>
      </pc:docMkLst>
      <pc:sldChg chg="delSp modSp new mod">
        <pc:chgData name="Benjamin Hanson" userId="df68d629-235b-4f76-9ad2-5da2620e892e" providerId="ADAL" clId="{DC84F36D-5ECA-47FA-A8E9-903850F25EB7}" dt="2021-12-09T17:24:31.472" v="18" actId="478"/>
        <pc:sldMkLst>
          <pc:docMk/>
          <pc:sldMk cId="946253492" sldId="256"/>
        </pc:sldMkLst>
        <pc:spChg chg="mod">
          <ac:chgData name="Benjamin Hanson" userId="df68d629-235b-4f76-9ad2-5da2620e892e" providerId="ADAL" clId="{DC84F36D-5ECA-47FA-A8E9-903850F25EB7}" dt="2021-12-09T17:24:22.924" v="17" actId="20577"/>
          <ac:spMkLst>
            <pc:docMk/>
            <pc:sldMk cId="946253492" sldId="256"/>
            <ac:spMk id="2" creationId="{61F58A67-F306-46ED-87CA-1A68272BE611}"/>
          </ac:spMkLst>
        </pc:spChg>
        <pc:spChg chg="del">
          <ac:chgData name="Benjamin Hanson" userId="df68d629-235b-4f76-9ad2-5da2620e892e" providerId="ADAL" clId="{DC84F36D-5ECA-47FA-A8E9-903850F25EB7}" dt="2021-12-09T17:24:31.472" v="18" actId="478"/>
          <ac:spMkLst>
            <pc:docMk/>
            <pc:sldMk cId="946253492" sldId="256"/>
            <ac:spMk id="3" creationId="{2E490006-0284-4761-8C7E-C501462FCAEE}"/>
          </ac:spMkLst>
        </pc:spChg>
      </pc:sldChg>
      <pc:sldChg chg="delSp modSp new mod">
        <pc:chgData name="Benjamin Hanson" userId="df68d629-235b-4f76-9ad2-5da2620e892e" providerId="ADAL" clId="{DC84F36D-5ECA-47FA-A8E9-903850F25EB7}" dt="2021-12-09T17:27:59.271" v="124" actId="20577"/>
        <pc:sldMkLst>
          <pc:docMk/>
          <pc:sldMk cId="3152092184" sldId="257"/>
        </pc:sldMkLst>
        <pc:spChg chg="mod">
          <ac:chgData name="Benjamin Hanson" userId="df68d629-235b-4f76-9ad2-5da2620e892e" providerId="ADAL" clId="{DC84F36D-5ECA-47FA-A8E9-903850F25EB7}" dt="2021-12-09T17:27:59.271" v="124" actId="20577"/>
          <ac:spMkLst>
            <pc:docMk/>
            <pc:sldMk cId="3152092184" sldId="257"/>
            <ac:spMk id="2" creationId="{676C65EF-60E9-4EAE-8F80-E33535875B5B}"/>
          </ac:spMkLst>
        </pc:spChg>
        <pc:spChg chg="del">
          <ac:chgData name="Benjamin Hanson" userId="df68d629-235b-4f76-9ad2-5da2620e892e" providerId="ADAL" clId="{DC84F36D-5ECA-47FA-A8E9-903850F25EB7}" dt="2021-12-09T17:24:54.618" v="58" actId="478"/>
          <ac:spMkLst>
            <pc:docMk/>
            <pc:sldMk cId="3152092184" sldId="257"/>
            <ac:spMk id="3" creationId="{8ABEA823-3B09-451D-81AD-44BF18C7150A}"/>
          </ac:spMkLst>
        </pc:spChg>
      </pc:sldChg>
      <pc:sldChg chg="addSp delSp modSp new mod">
        <pc:chgData name="Benjamin Hanson" userId="df68d629-235b-4f76-9ad2-5da2620e892e" providerId="ADAL" clId="{DC84F36D-5ECA-47FA-A8E9-903850F25EB7}" dt="2021-12-09T17:25:52.459" v="67" actId="1076"/>
        <pc:sldMkLst>
          <pc:docMk/>
          <pc:sldMk cId="1173818153" sldId="258"/>
        </pc:sldMkLst>
        <pc:spChg chg="del">
          <ac:chgData name="Benjamin Hanson" userId="df68d629-235b-4f76-9ad2-5da2620e892e" providerId="ADAL" clId="{DC84F36D-5ECA-47FA-A8E9-903850F25EB7}" dt="2021-12-09T17:25:07.019" v="62" actId="478"/>
          <ac:spMkLst>
            <pc:docMk/>
            <pc:sldMk cId="1173818153" sldId="258"/>
            <ac:spMk id="2" creationId="{9C294AFC-6B54-4876-882B-6787580FBD0E}"/>
          </ac:spMkLst>
        </pc:spChg>
        <pc:spChg chg="del">
          <ac:chgData name="Benjamin Hanson" userId="df68d629-235b-4f76-9ad2-5da2620e892e" providerId="ADAL" clId="{DC84F36D-5ECA-47FA-A8E9-903850F25EB7}" dt="2021-12-09T17:25:07.979" v="63" actId="478"/>
          <ac:spMkLst>
            <pc:docMk/>
            <pc:sldMk cId="1173818153" sldId="258"/>
            <ac:spMk id="3" creationId="{C78A31C8-1831-4A8C-89F4-D8E8243C06C1}"/>
          </ac:spMkLst>
        </pc:spChg>
        <pc:picChg chg="add mod">
          <ac:chgData name="Benjamin Hanson" userId="df68d629-235b-4f76-9ad2-5da2620e892e" providerId="ADAL" clId="{DC84F36D-5ECA-47FA-A8E9-903850F25EB7}" dt="2021-12-09T17:25:52.459" v="67" actId="1076"/>
          <ac:picMkLst>
            <pc:docMk/>
            <pc:sldMk cId="1173818153" sldId="258"/>
            <ac:picMk id="5" creationId="{B923DECB-54FA-4099-8A37-F8FE9CD29F8F}"/>
          </ac:picMkLst>
        </pc:picChg>
      </pc:sldChg>
      <pc:sldChg chg="addSp delSp modSp new mod">
        <pc:chgData name="Benjamin Hanson" userId="df68d629-235b-4f76-9ad2-5da2620e892e" providerId="ADAL" clId="{DC84F36D-5ECA-47FA-A8E9-903850F25EB7}" dt="2021-12-09T17:26:31.449" v="73" actId="962"/>
        <pc:sldMkLst>
          <pc:docMk/>
          <pc:sldMk cId="2850815408" sldId="259"/>
        </pc:sldMkLst>
        <pc:spChg chg="del">
          <ac:chgData name="Benjamin Hanson" userId="df68d629-235b-4f76-9ad2-5da2620e892e" providerId="ADAL" clId="{DC84F36D-5ECA-47FA-A8E9-903850F25EB7}" dt="2021-12-09T17:25:59.186" v="70" actId="478"/>
          <ac:spMkLst>
            <pc:docMk/>
            <pc:sldMk cId="2850815408" sldId="259"/>
            <ac:spMk id="2" creationId="{4C45F9F6-0871-448B-B5D3-0E4C42047645}"/>
          </ac:spMkLst>
        </pc:spChg>
        <pc:spChg chg="del">
          <ac:chgData name="Benjamin Hanson" userId="df68d629-235b-4f76-9ad2-5da2620e892e" providerId="ADAL" clId="{DC84F36D-5ECA-47FA-A8E9-903850F25EB7}" dt="2021-12-09T17:25:58.875" v="69" actId="478"/>
          <ac:spMkLst>
            <pc:docMk/>
            <pc:sldMk cId="2850815408" sldId="259"/>
            <ac:spMk id="3" creationId="{4C4B1DE7-48D9-486B-80C5-53F607B6F0AA}"/>
          </ac:spMkLst>
        </pc:spChg>
        <pc:picChg chg="add mod">
          <ac:chgData name="Benjamin Hanson" userId="df68d629-235b-4f76-9ad2-5da2620e892e" providerId="ADAL" clId="{DC84F36D-5ECA-47FA-A8E9-903850F25EB7}" dt="2021-12-09T17:26:31.449" v="73" actId="962"/>
          <ac:picMkLst>
            <pc:docMk/>
            <pc:sldMk cId="2850815408" sldId="259"/>
            <ac:picMk id="5" creationId="{D8A56C51-8B2C-4489-99B6-2C1426BED1BD}"/>
          </ac:picMkLst>
        </pc:picChg>
      </pc:sldChg>
      <pc:sldChg chg="addSp delSp modSp new mod">
        <pc:chgData name="Benjamin Hanson" userId="df68d629-235b-4f76-9ad2-5da2620e892e" providerId="ADAL" clId="{DC84F36D-5ECA-47FA-A8E9-903850F25EB7}" dt="2021-12-09T17:26:52.712" v="79" actId="962"/>
        <pc:sldMkLst>
          <pc:docMk/>
          <pc:sldMk cId="1657949573" sldId="260"/>
        </pc:sldMkLst>
        <pc:spChg chg="del">
          <ac:chgData name="Benjamin Hanson" userId="df68d629-235b-4f76-9ad2-5da2620e892e" providerId="ADAL" clId="{DC84F36D-5ECA-47FA-A8E9-903850F25EB7}" dt="2021-12-09T17:26:41.091" v="75" actId="478"/>
          <ac:spMkLst>
            <pc:docMk/>
            <pc:sldMk cId="1657949573" sldId="260"/>
            <ac:spMk id="2" creationId="{6F200CE4-648D-471F-9286-6AEA94076409}"/>
          </ac:spMkLst>
        </pc:spChg>
        <pc:spChg chg="del">
          <ac:chgData name="Benjamin Hanson" userId="df68d629-235b-4f76-9ad2-5da2620e892e" providerId="ADAL" clId="{DC84F36D-5ECA-47FA-A8E9-903850F25EB7}" dt="2021-12-09T17:26:41.953" v="76" actId="478"/>
          <ac:spMkLst>
            <pc:docMk/>
            <pc:sldMk cId="1657949573" sldId="260"/>
            <ac:spMk id="3" creationId="{693B8D6F-ED8B-4C7E-9009-91280512AF99}"/>
          </ac:spMkLst>
        </pc:spChg>
        <pc:picChg chg="add mod">
          <ac:chgData name="Benjamin Hanson" userId="df68d629-235b-4f76-9ad2-5da2620e892e" providerId="ADAL" clId="{DC84F36D-5ECA-47FA-A8E9-903850F25EB7}" dt="2021-12-09T17:26:52.712" v="79" actId="962"/>
          <ac:picMkLst>
            <pc:docMk/>
            <pc:sldMk cId="1657949573" sldId="260"/>
            <ac:picMk id="5" creationId="{EE9E4431-2C05-447F-BCA9-08A8130BCB9C}"/>
          </ac:picMkLst>
        </pc:picChg>
      </pc:sldChg>
      <pc:sldChg chg="addSp delSp modSp new mod">
        <pc:chgData name="Benjamin Hanson" userId="df68d629-235b-4f76-9ad2-5da2620e892e" providerId="ADAL" clId="{DC84F36D-5ECA-47FA-A8E9-903850F25EB7}" dt="2021-12-09T17:27:13.340" v="85" actId="962"/>
        <pc:sldMkLst>
          <pc:docMk/>
          <pc:sldMk cId="277126579" sldId="261"/>
        </pc:sldMkLst>
        <pc:spChg chg="del">
          <ac:chgData name="Benjamin Hanson" userId="df68d629-235b-4f76-9ad2-5da2620e892e" providerId="ADAL" clId="{DC84F36D-5ECA-47FA-A8E9-903850F25EB7}" dt="2021-12-09T17:27:02.773" v="82" actId="478"/>
          <ac:spMkLst>
            <pc:docMk/>
            <pc:sldMk cId="277126579" sldId="261"/>
            <ac:spMk id="2" creationId="{7427F939-4352-410F-8E0C-8C5325C184F8}"/>
          </ac:spMkLst>
        </pc:spChg>
        <pc:spChg chg="del">
          <ac:chgData name="Benjamin Hanson" userId="df68d629-235b-4f76-9ad2-5da2620e892e" providerId="ADAL" clId="{DC84F36D-5ECA-47FA-A8E9-903850F25EB7}" dt="2021-12-09T17:27:02.162" v="81" actId="478"/>
          <ac:spMkLst>
            <pc:docMk/>
            <pc:sldMk cId="277126579" sldId="261"/>
            <ac:spMk id="3" creationId="{F48FC6C3-1C18-4E24-A622-53419ACDCA86}"/>
          </ac:spMkLst>
        </pc:spChg>
        <pc:picChg chg="add mod">
          <ac:chgData name="Benjamin Hanson" userId="df68d629-235b-4f76-9ad2-5da2620e892e" providerId="ADAL" clId="{DC84F36D-5ECA-47FA-A8E9-903850F25EB7}" dt="2021-12-09T17:27:13.340" v="85" actId="962"/>
          <ac:picMkLst>
            <pc:docMk/>
            <pc:sldMk cId="277126579" sldId="261"/>
            <ac:picMk id="5" creationId="{071C38DE-00CC-4ACD-A56B-4F5D85E6AB66}"/>
          </ac:picMkLst>
        </pc:picChg>
      </pc:sldChg>
      <pc:sldChg chg="modSp add mod">
        <pc:chgData name="Benjamin Hanson" userId="df68d629-235b-4f76-9ad2-5da2620e892e" providerId="ADAL" clId="{DC84F36D-5ECA-47FA-A8E9-903850F25EB7}" dt="2021-12-09T17:28:11.954" v="148" actId="20577"/>
        <pc:sldMkLst>
          <pc:docMk/>
          <pc:sldMk cId="1996041060" sldId="262"/>
        </pc:sldMkLst>
        <pc:spChg chg="mod">
          <ac:chgData name="Benjamin Hanson" userId="df68d629-235b-4f76-9ad2-5da2620e892e" providerId="ADAL" clId="{DC84F36D-5ECA-47FA-A8E9-903850F25EB7}" dt="2021-12-09T17:28:11.954" v="148" actId="20577"/>
          <ac:spMkLst>
            <pc:docMk/>
            <pc:sldMk cId="1996041060" sldId="262"/>
            <ac:spMk id="2" creationId="{676C65EF-60E9-4EAE-8F80-E33535875B5B}"/>
          </ac:spMkLst>
        </pc:spChg>
      </pc:sldChg>
      <pc:sldChg chg="addSp delSp modSp new mod setBg">
        <pc:chgData name="Benjamin Hanson" userId="df68d629-235b-4f76-9ad2-5da2620e892e" providerId="ADAL" clId="{DC84F36D-5ECA-47FA-A8E9-903850F25EB7}" dt="2021-12-09T17:28:44.017" v="175" actId="1038"/>
        <pc:sldMkLst>
          <pc:docMk/>
          <pc:sldMk cId="890141705" sldId="263"/>
        </pc:sldMkLst>
        <pc:spChg chg="del">
          <ac:chgData name="Benjamin Hanson" userId="df68d629-235b-4f76-9ad2-5da2620e892e" providerId="ADAL" clId="{DC84F36D-5ECA-47FA-A8E9-903850F25EB7}" dt="2021-12-09T17:28:20.678" v="151" actId="478"/>
          <ac:spMkLst>
            <pc:docMk/>
            <pc:sldMk cId="890141705" sldId="263"/>
            <ac:spMk id="2" creationId="{39881711-193B-4761-8755-2F29DAEC86CD}"/>
          </ac:spMkLst>
        </pc:spChg>
        <pc:spChg chg="del">
          <ac:chgData name="Benjamin Hanson" userId="df68d629-235b-4f76-9ad2-5da2620e892e" providerId="ADAL" clId="{DC84F36D-5ECA-47FA-A8E9-903850F25EB7}" dt="2021-12-09T17:28:19.196" v="150" actId="478"/>
          <ac:spMkLst>
            <pc:docMk/>
            <pc:sldMk cId="890141705" sldId="263"/>
            <ac:spMk id="3" creationId="{4EA41B56-0B07-49CD-AF8F-12D5D07D234A}"/>
          </ac:spMkLst>
        </pc:spChg>
        <pc:spChg chg="add del">
          <ac:chgData name="Benjamin Hanson" userId="df68d629-235b-4f76-9ad2-5da2620e892e" providerId="ADAL" clId="{DC84F36D-5ECA-47FA-A8E9-903850F25EB7}" dt="2021-12-09T17:28:40.484" v="156" actId="26606"/>
          <ac:spMkLst>
            <pc:docMk/>
            <pc:sldMk cId="890141705" sldId="263"/>
            <ac:spMk id="10" creationId="{42A4FC2C-047E-45A5-965D-8E1E3BF09BC6}"/>
          </ac:spMkLst>
        </pc:spChg>
        <pc:picChg chg="add mod">
          <ac:chgData name="Benjamin Hanson" userId="df68d629-235b-4f76-9ad2-5da2620e892e" providerId="ADAL" clId="{DC84F36D-5ECA-47FA-A8E9-903850F25EB7}" dt="2021-12-09T17:28:44.017" v="175" actId="1038"/>
          <ac:picMkLst>
            <pc:docMk/>
            <pc:sldMk cId="890141705" sldId="263"/>
            <ac:picMk id="5" creationId="{6A22888C-2735-4770-A197-E06B5CDB7EBF}"/>
          </ac:picMkLst>
        </pc:picChg>
      </pc:sldChg>
      <pc:sldChg chg="addSp delSp modSp new mod">
        <pc:chgData name="Benjamin Hanson" userId="df68d629-235b-4f76-9ad2-5da2620e892e" providerId="ADAL" clId="{DC84F36D-5ECA-47FA-A8E9-903850F25EB7}" dt="2021-12-09T17:29:05.811" v="181" actId="962"/>
        <pc:sldMkLst>
          <pc:docMk/>
          <pc:sldMk cId="3827641669" sldId="264"/>
        </pc:sldMkLst>
        <pc:spChg chg="del">
          <ac:chgData name="Benjamin Hanson" userId="df68d629-235b-4f76-9ad2-5da2620e892e" providerId="ADAL" clId="{DC84F36D-5ECA-47FA-A8E9-903850F25EB7}" dt="2021-12-09T17:28:54.795" v="178" actId="478"/>
          <ac:spMkLst>
            <pc:docMk/>
            <pc:sldMk cId="3827641669" sldId="264"/>
            <ac:spMk id="2" creationId="{00882B58-7676-4F2A-8411-D0B21E00B7D8}"/>
          </ac:spMkLst>
        </pc:spChg>
        <pc:spChg chg="del">
          <ac:chgData name="Benjamin Hanson" userId="df68d629-235b-4f76-9ad2-5da2620e892e" providerId="ADAL" clId="{DC84F36D-5ECA-47FA-A8E9-903850F25EB7}" dt="2021-12-09T17:28:53.590" v="177" actId="478"/>
          <ac:spMkLst>
            <pc:docMk/>
            <pc:sldMk cId="3827641669" sldId="264"/>
            <ac:spMk id="3" creationId="{72D408EA-873F-4074-BF57-573215824FDF}"/>
          </ac:spMkLst>
        </pc:spChg>
        <pc:picChg chg="add mod">
          <ac:chgData name="Benjamin Hanson" userId="df68d629-235b-4f76-9ad2-5da2620e892e" providerId="ADAL" clId="{DC84F36D-5ECA-47FA-A8E9-903850F25EB7}" dt="2021-12-09T17:29:05.811" v="181" actId="962"/>
          <ac:picMkLst>
            <pc:docMk/>
            <pc:sldMk cId="3827641669" sldId="264"/>
            <ac:picMk id="5" creationId="{D98A6B17-300E-4DF4-9D2F-BC6D45231ADB}"/>
          </ac:picMkLst>
        </pc:picChg>
      </pc:sldChg>
      <pc:sldChg chg="addSp delSp modSp new mod">
        <pc:chgData name="Benjamin Hanson" userId="df68d629-235b-4f76-9ad2-5da2620e892e" providerId="ADAL" clId="{DC84F36D-5ECA-47FA-A8E9-903850F25EB7}" dt="2021-12-09T17:29:48.981" v="187" actId="962"/>
        <pc:sldMkLst>
          <pc:docMk/>
          <pc:sldMk cId="3282303360" sldId="265"/>
        </pc:sldMkLst>
        <pc:spChg chg="del">
          <ac:chgData name="Benjamin Hanson" userId="df68d629-235b-4f76-9ad2-5da2620e892e" providerId="ADAL" clId="{DC84F36D-5ECA-47FA-A8E9-903850F25EB7}" dt="2021-12-09T17:29:37.439" v="183" actId="478"/>
          <ac:spMkLst>
            <pc:docMk/>
            <pc:sldMk cId="3282303360" sldId="265"/>
            <ac:spMk id="2" creationId="{6CE275EC-FD5D-4BA7-9E89-FD934481D61C}"/>
          </ac:spMkLst>
        </pc:spChg>
        <pc:spChg chg="del">
          <ac:chgData name="Benjamin Hanson" userId="df68d629-235b-4f76-9ad2-5da2620e892e" providerId="ADAL" clId="{DC84F36D-5ECA-47FA-A8E9-903850F25EB7}" dt="2021-12-09T17:29:39.007" v="184" actId="478"/>
          <ac:spMkLst>
            <pc:docMk/>
            <pc:sldMk cId="3282303360" sldId="265"/>
            <ac:spMk id="3" creationId="{4EE724C5-13F1-4F60-9713-0174424882F5}"/>
          </ac:spMkLst>
        </pc:spChg>
        <pc:picChg chg="add mod">
          <ac:chgData name="Benjamin Hanson" userId="df68d629-235b-4f76-9ad2-5da2620e892e" providerId="ADAL" clId="{DC84F36D-5ECA-47FA-A8E9-903850F25EB7}" dt="2021-12-09T17:29:48.981" v="187" actId="962"/>
          <ac:picMkLst>
            <pc:docMk/>
            <pc:sldMk cId="3282303360" sldId="265"/>
            <ac:picMk id="5" creationId="{D3CDF1FF-82FD-4C16-897E-E3E216627C5E}"/>
          </ac:picMkLst>
        </pc:picChg>
      </pc:sldChg>
      <pc:sldChg chg="addSp delSp modSp new mod">
        <pc:chgData name="Benjamin Hanson" userId="df68d629-235b-4f76-9ad2-5da2620e892e" providerId="ADAL" clId="{DC84F36D-5ECA-47FA-A8E9-903850F25EB7}" dt="2021-12-09T17:30:13.747" v="200" actId="1038"/>
        <pc:sldMkLst>
          <pc:docMk/>
          <pc:sldMk cId="3826522115" sldId="266"/>
        </pc:sldMkLst>
        <pc:spChg chg="del">
          <ac:chgData name="Benjamin Hanson" userId="df68d629-235b-4f76-9ad2-5da2620e892e" providerId="ADAL" clId="{DC84F36D-5ECA-47FA-A8E9-903850F25EB7}" dt="2021-12-09T17:29:58.560" v="190" actId="478"/>
          <ac:spMkLst>
            <pc:docMk/>
            <pc:sldMk cId="3826522115" sldId="266"/>
            <ac:spMk id="2" creationId="{183E918E-E5EA-4504-A291-C65D36CA7374}"/>
          </ac:spMkLst>
        </pc:spChg>
        <pc:spChg chg="del">
          <ac:chgData name="Benjamin Hanson" userId="df68d629-235b-4f76-9ad2-5da2620e892e" providerId="ADAL" clId="{DC84F36D-5ECA-47FA-A8E9-903850F25EB7}" dt="2021-12-09T17:29:57.727" v="189" actId="478"/>
          <ac:spMkLst>
            <pc:docMk/>
            <pc:sldMk cId="3826522115" sldId="266"/>
            <ac:spMk id="3" creationId="{27E66852-822E-45FA-951A-E8362BE1B30B}"/>
          </ac:spMkLst>
        </pc:spChg>
        <pc:picChg chg="add mod">
          <ac:chgData name="Benjamin Hanson" userId="df68d629-235b-4f76-9ad2-5da2620e892e" providerId="ADAL" clId="{DC84F36D-5ECA-47FA-A8E9-903850F25EB7}" dt="2021-12-09T17:30:13.747" v="200" actId="1038"/>
          <ac:picMkLst>
            <pc:docMk/>
            <pc:sldMk cId="3826522115" sldId="266"/>
            <ac:picMk id="5" creationId="{630128AE-C8C6-4EBE-B0C1-2712A6B2A833}"/>
          </ac:picMkLst>
        </pc:picChg>
      </pc:sldChg>
      <pc:sldChg chg="addSp delSp modSp new mod setBg">
        <pc:chgData name="Benjamin Hanson" userId="df68d629-235b-4f76-9ad2-5da2620e892e" providerId="ADAL" clId="{DC84F36D-5ECA-47FA-A8E9-903850F25EB7}" dt="2021-12-09T17:30:33.624" v="208" actId="26606"/>
        <pc:sldMkLst>
          <pc:docMk/>
          <pc:sldMk cId="2466946297" sldId="267"/>
        </pc:sldMkLst>
        <pc:spChg chg="del">
          <ac:chgData name="Benjamin Hanson" userId="df68d629-235b-4f76-9ad2-5da2620e892e" providerId="ADAL" clId="{DC84F36D-5ECA-47FA-A8E9-903850F25EB7}" dt="2021-12-09T17:30:19.874" v="203" actId="478"/>
          <ac:spMkLst>
            <pc:docMk/>
            <pc:sldMk cId="2466946297" sldId="267"/>
            <ac:spMk id="2" creationId="{65603A6D-4B26-443D-B329-6BED04ED95B0}"/>
          </ac:spMkLst>
        </pc:spChg>
        <pc:spChg chg="del">
          <ac:chgData name="Benjamin Hanson" userId="df68d629-235b-4f76-9ad2-5da2620e892e" providerId="ADAL" clId="{DC84F36D-5ECA-47FA-A8E9-903850F25EB7}" dt="2021-12-09T17:30:19.436" v="202" actId="478"/>
          <ac:spMkLst>
            <pc:docMk/>
            <pc:sldMk cId="2466946297" sldId="267"/>
            <ac:spMk id="3" creationId="{9368D10D-31D3-4BCF-8BD9-CEC9A31E9B6F}"/>
          </ac:spMkLst>
        </pc:spChg>
        <pc:spChg chg="add del">
          <ac:chgData name="Benjamin Hanson" userId="df68d629-235b-4f76-9ad2-5da2620e892e" providerId="ADAL" clId="{DC84F36D-5ECA-47FA-A8E9-903850F25EB7}" dt="2021-12-09T17:30:33.624" v="208" actId="26606"/>
          <ac:spMkLst>
            <pc:docMk/>
            <pc:sldMk cId="2466946297" sldId="267"/>
            <ac:spMk id="10" creationId="{42A4FC2C-047E-45A5-965D-8E1E3BF09BC6}"/>
          </ac:spMkLst>
        </pc:spChg>
        <pc:picChg chg="add mod">
          <ac:chgData name="Benjamin Hanson" userId="df68d629-235b-4f76-9ad2-5da2620e892e" providerId="ADAL" clId="{DC84F36D-5ECA-47FA-A8E9-903850F25EB7}" dt="2021-12-09T17:30:33.624" v="208" actId="26606"/>
          <ac:picMkLst>
            <pc:docMk/>
            <pc:sldMk cId="2466946297" sldId="267"/>
            <ac:picMk id="5" creationId="{CAF0A95B-2071-47EA-8060-794BBCC0F3FF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B3EBE-7F8B-4610-90EA-2649A5CB72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23303F-5494-4E69-89D7-9C314529F7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D6C46-2D4D-41F2-9F7C-B9B2FB34A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0F260-5D06-42AD-B7B3-A8F607034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3883B-8E82-41AB-8094-FFAE637EB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AC73C-C5CD-4DB0-BC82-B19BFACEA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175A12-F702-495E-ABD7-FBC57EB630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73210-CE12-4938-9960-E26279AB3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98E01-C4EC-49BA-8B8D-530BDBC4C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F3FAB-9065-4498-8404-47CAC089E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59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DE5E49-E873-4A01-920D-A49ACE319C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DAC454-C0A7-44E5-A0DE-E64B09B52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92EFE-9049-4725-AFFB-39596ED5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BE83B-26EF-40D4-954F-0DBD5019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918E2-3007-4EAD-AB33-9A81ADE62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C64FA-829E-495A-B86B-3D0F3A605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B5438-49A7-414A-B5D8-7CAB5EF7B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EF4B3-B6D4-49D3-8543-FFAE38113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C21EC-0FFD-4B69-A1EE-7A5BD5389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5FBE4-42A3-445B-A856-32D3C2E9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4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F87D5-4D05-4A60-AC2D-67394ADF1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2660C-A176-4A7A-AAA4-6A9CFE3AA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4BC2C-1F7C-488E-81F8-74490945E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9FE42-175A-4745-A079-093792EC4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F57AD-22EA-4B03-BE26-0A6751BE8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89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55B64-FF6F-4D2A-A83F-457F022DC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71261-24C9-4E2D-9FCD-E4039263E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63CAA-844A-49CB-917D-8F5C31FE7E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E958E5-BEF4-4D1D-ACCF-57DB9CD96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1CBBA-E4B0-4221-9FB7-71413DD06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97AB8-F715-4E22-89D7-6F5086FE3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572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77778-B8A5-4A10-BBFE-89B428203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849F5-F3B0-4185-9EE3-0D2259B86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D4F750-8758-4439-B7A0-BFE8059BC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B315E-6761-421D-BFA1-03DE94749E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358441-9AD9-4651-B319-A088E8FA25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0EF238-496C-4576-B8D3-49FD9311E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B60EE3-6446-447E-832D-D7A19F691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36C94E-5F7E-4B06-8575-C277BC2A2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38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C28DE-BC98-457B-97F5-E07C3CE2A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56881D-3568-4A2A-BCB8-BE804463C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05F579-59DC-40DC-834E-BF959FFAB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558D08-487E-4197-9426-24B8A1ED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057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9F868-6988-4167-A71E-BD95EB475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6099A9-17A4-4CA3-A46A-CA979FD55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60964-A5E0-4584-AF76-B0BEE7704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9E39E-2622-41FA-B49C-E105E84C5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F9709-FCE6-4EC6-A7B7-E6B632AEE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708C0-B9E2-4F3E-B0E9-734A6DADF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AF850-4778-4B01-A1B0-A21275884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687A6-8DAB-4AFD-9E2E-9EC11CC9C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D1F56-9EE7-4982-84FE-58BF3325A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630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EC465-0287-4241-A765-3B7D59CA7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9DD096-6500-454F-A7D4-4A5E3094B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39E9FC-DB3B-4BF9-BC2F-DA317F40D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FB9BA8-94FC-4E31-9132-F1F793FAA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3AD93-08D5-4E28-9AE1-D59904A52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C5250F-3E89-4BB2-B7BD-273540119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10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092AC0-39A1-453D-BA85-379DCC741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B6326-1C80-4EF1-A54E-1A5254C3E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A151C-4DF4-499C-9414-BAC39A54E4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80FC2-2B6E-4B75-B30C-36F5C99CFA9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B3642-FF05-486F-9FCE-D83857BC16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CE135-9958-45DD-8C95-5C399743C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E13EB-585A-47EB-960F-89A74E24F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82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8A67-F306-46ED-87CA-1A68272BE6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12-9-2021 Meeting</a:t>
            </a:r>
          </a:p>
        </p:txBody>
      </p:sp>
    </p:spTree>
    <p:extLst>
      <p:ext uri="{BB962C8B-B14F-4D97-AF65-F5344CB8AC3E}">
        <p14:creationId xmlns:p14="http://schemas.microsoft.com/office/powerpoint/2010/main" val="946253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98A6B17-300E-4DF4-9D2F-BC6D4523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41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D3CDF1FF-82FD-4C16-897E-E3E216627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303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630128AE-C8C6-4EBE-B0C1-2712A6B2A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55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522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C65EF-60E9-4EAE-8F80-E33535875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First sample set: 6,300 Events</a:t>
            </a:r>
            <a:br>
              <a:rPr lang="en-US" dirty="0"/>
            </a:br>
            <a:r>
              <a:rPr lang="en-US" dirty="0"/>
              <a:t>18.5-19.0 log(eV) range</a:t>
            </a:r>
          </a:p>
        </p:txBody>
      </p:sp>
    </p:spTree>
    <p:extLst>
      <p:ext uri="{BB962C8B-B14F-4D97-AF65-F5344CB8AC3E}">
        <p14:creationId xmlns:p14="http://schemas.microsoft.com/office/powerpoint/2010/main" val="3152092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B923DECB-54FA-4099-8A37-F8FE9CD29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559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18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radar chart, histogram&#10;&#10;Description automatically generated">
            <a:extLst>
              <a:ext uri="{FF2B5EF4-FFF2-40B4-BE49-F238E27FC236}">
                <a16:creationId xmlns:a16="http://schemas.microsoft.com/office/drawing/2014/main" id="{D8A56C51-8B2C-4489-99B6-2C1426BED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815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EE9E4431-2C05-447F-BCA9-08A8130BC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949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071C38DE-00CC-4ACD-A56B-4F5D85E6AB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26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C65EF-60E9-4EAE-8F80-E33535875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Second sample set: 18,300 Events</a:t>
            </a:r>
            <a:br>
              <a:rPr lang="en-US" dirty="0"/>
            </a:br>
            <a:r>
              <a:rPr lang="en-US" dirty="0"/>
              <a:t>18.5-19.5 log(eV) range</a:t>
            </a:r>
          </a:p>
        </p:txBody>
      </p:sp>
    </p:spTree>
    <p:extLst>
      <p:ext uri="{BB962C8B-B14F-4D97-AF65-F5344CB8AC3E}">
        <p14:creationId xmlns:p14="http://schemas.microsoft.com/office/powerpoint/2010/main" val="1996041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F0A95B-2071-47EA-8060-794BBCC0F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46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22888C-2735-4770-A197-E06B5CDB7E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596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41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28</Words>
  <Application>Microsoft Office PowerPoint</Application>
  <PresentationFormat>Widescreen</PresentationFormat>
  <Paragraphs>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12-9-2021 Meeting</vt:lpstr>
      <vt:lpstr>First sample set: 6,300 Events 18.5-19.0 log(eV) range</vt:lpstr>
      <vt:lpstr>PowerPoint Presentation</vt:lpstr>
      <vt:lpstr>PowerPoint Presentation</vt:lpstr>
      <vt:lpstr>PowerPoint Presentation</vt:lpstr>
      <vt:lpstr>PowerPoint Presentation</vt:lpstr>
      <vt:lpstr>Second sample set: 18,300 Events 18.5-19.5 log(eV) range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12-9-2021 Meeting</dc:title>
  <dc:creator>Benjamin Hanson</dc:creator>
  <cp:lastModifiedBy>Benjamin Hanson</cp:lastModifiedBy>
  <cp:revision>1</cp:revision>
  <dcterms:created xsi:type="dcterms:W3CDTF">2021-12-09T17:23:29Z</dcterms:created>
  <dcterms:modified xsi:type="dcterms:W3CDTF">2021-12-09T17:30:48Z</dcterms:modified>
</cp:coreProperties>
</file>

<file path=docProps/thumbnail.jpeg>
</file>